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899B-8C11-4822-919D-A84BC61A01D2}" type="datetimeFigureOut">
              <a:rPr lang="en-US" smtClean="0"/>
              <a:t>17-Dec-10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72F75-AE0B-4014-B3D8-FF4441DB56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8051projects.net/forum-t120-post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Microprocessor and assembly language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Hitesh Lad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Ch:1 </a:t>
            </a:r>
            <a:br>
              <a:rPr lang="en-US" b="1" dirty="0" smtClean="0"/>
            </a:br>
            <a:r>
              <a:rPr lang="en-US" b="1" dirty="0" smtClean="0"/>
              <a:t>Introduction </a:t>
            </a:r>
            <a:r>
              <a:rPr lang="en-US" b="1" dirty="0"/>
              <a:t>to Microprocessors.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requirements of architecture: Batch Processing , Multiprogramming , Time sharing &amp; Multitasking Systems ; </a:t>
            </a:r>
            <a:endParaRPr lang="en-US" dirty="0" smtClean="0"/>
          </a:p>
          <a:p>
            <a:r>
              <a:rPr lang="en-US" dirty="0" smtClean="0"/>
              <a:t>Intel </a:t>
            </a:r>
            <a:r>
              <a:rPr lang="en-US" dirty="0"/>
              <a:t>8086 architecture , Internal Operation , Addressing Modes , Intel 8086 Configurations-Minimum Mode and brief introduction of Maximum Mode , Intel 8086 System Connections , System Bus Timing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Ch:2</a:t>
            </a:r>
            <a:br>
              <a:rPr lang="en-US" dirty="0" smtClean="0"/>
            </a:br>
            <a:r>
              <a:rPr lang="en-US" b="1" dirty="0"/>
              <a:t>Intel 8086 Family assembly Language Programming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Program Development Stage , Programming with the use of Assembler and other Development Tools like Loader , Compiler , Locator , debugger , </a:t>
            </a:r>
            <a:endParaRPr lang="en-US" dirty="0" smtClean="0"/>
          </a:p>
          <a:p>
            <a:r>
              <a:rPr lang="en-US" dirty="0" smtClean="0"/>
              <a:t>Assemble </a:t>
            </a:r>
            <a:r>
              <a:rPr lang="en-US" dirty="0"/>
              <a:t>Instruction Format , Practice with Simple sequence Programs , Flags , jumps , etc . Implementation of Decision making, Multiple Branching and Iterative Looping Controls with Assembly Language instructions, String Instructions, Stack manipulation. Writing &amp; Using Procedures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Macros &amp; Debugging of Assembly Language Programs, Assembly Directives. Use of DOS / BIOS interrupts. Using C with Assembly language Programming.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Ch:3</a:t>
            </a:r>
            <a:br>
              <a:rPr lang="en-US" dirty="0" smtClean="0"/>
            </a:br>
            <a:r>
              <a:rPr lang="en-US" b="1" dirty="0"/>
              <a:t>Interrupts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Intel 8086 interrupts, IVT, acknowledgment cycle, typical 8086 response. Different types of Interrupts, Interrupt Service Routines, TDR’s, Block transfers and Interfacing DMAC - IC 8237.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Ch:4</a:t>
            </a:r>
            <a:br>
              <a:rPr lang="en-US" dirty="0" smtClean="0"/>
            </a:br>
            <a:r>
              <a:rPr lang="en-US" b="1" dirty="0"/>
              <a:t>Advanced Microprocessors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Overview of 80286, </a:t>
            </a:r>
            <a:endParaRPr lang="en-US" dirty="0" smtClean="0"/>
          </a:p>
          <a:p>
            <a:r>
              <a:rPr lang="en-US" dirty="0" smtClean="0"/>
              <a:t>80386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80486,</a:t>
            </a:r>
          </a:p>
          <a:p>
            <a:r>
              <a:rPr lang="en-US" dirty="0" smtClean="0"/>
              <a:t> </a:t>
            </a:r>
            <a:r>
              <a:rPr lang="en-US" dirty="0"/>
              <a:t>Pentium architectures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Ch:5</a:t>
            </a:r>
            <a:br>
              <a:rPr lang="en-US" dirty="0" smtClean="0"/>
            </a:br>
            <a:r>
              <a:rPr lang="en-US" dirty="0"/>
              <a:t>Introduction of Microcontroller 8051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Introduction of Microcontroller 8051 </a:t>
            </a:r>
            <a:r>
              <a:rPr lang="en-US" dirty="0" smtClean="0"/>
              <a:t>core</a:t>
            </a:r>
          </a:p>
          <a:p>
            <a:r>
              <a:rPr lang="en-US" dirty="0"/>
              <a:t>architecture, </a:t>
            </a:r>
            <a:endParaRPr lang="en-US" dirty="0" smtClean="0"/>
          </a:p>
          <a:p>
            <a:r>
              <a:rPr lang="en-US" dirty="0" smtClean="0"/>
              <a:t>Keyboard </a:t>
            </a:r>
            <a:r>
              <a:rPr lang="en-US" dirty="0"/>
              <a:t>interrupt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Timers / Counters, </a:t>
            </a:r>
            <a:endParaRPr lang="en-US" dirty="0" smtClean="0"/>
          </a:p>
          <a:p>
            <a:r>
              <a:rPr lang="en-US" dirty="0" smtClean="0"/>
              <a:t>UART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SPI,</a:t>
            </a:r>
          </a:p>
          <a:p>
            <a:r>
              <a:rPr lang="en-US" dirty="0" smtClean="0"/>
              <a:t> </a:t>
            </a:r>
            <a:r>
              <a:rPr lang="en-US" dirty="0"/>
              <a:t>I2C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ports.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Main Readings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Microprocessor &amp; Interfacing: Douglas Hall, McGraw Hill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8086/8088 </a:t>
            </a:r>
            <a:r>
              <a:rPr lang="en-US" dirty="0"/>
              <a:t>family architecture, programming &amp; design : Yu Chang Liu &amp; Gibson, PHI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Programming &amp; Interfacing, J Uffenbech, PHI </a:t>
            </a:r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b="1" dirty="0" smtClean="0">
                <a:hlinkClick r:id="rId2"/>
              </a:rPr>
              <a:t>The 8051 Architecture by kenith.j.Ayala</a:t>
            </a:r>
            <a:endParaRPr lang="en-US" b="1" dirty="0"/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8051 microcontroller and embedded system by Muhammad ali Mazidi,Pearson    Education india publication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Supplementary Readings: </a:t>
            </a:r>
            <a:endParaRPr lang="en-US" dirty="0"/>
          </a:p>
          <a:p>
            <a:r>
              <a:rPr lang="en-US" dirty="0"/>
              <a:t>1 Advance MS-DOS Programming – Ray Duncan </a:t>
            </a:r>
          </a:p>
          <a:p>
            <a:r>
              <a:rPr lang="en-US" dirty="0"/>
              <a:t>2. The Intel Microprocessors – Fourth Edition – Barry B. Brey – PHI </a:t>
            </a:r>
          </a:p>
          <a:p>
            <a:r>
              <a:rPr lang="en-US" dirty="0"/>
              <a:t>3. IBM PC and its Clones: Govind Rajalu: TMH Publication, 1994.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313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Microprocessor and assembly language</vt:lpstr>
      <vt:lpstr>Ch:1  Introduction to Microprocessors.  </vt:lpstr>
      <vt:lpstr>Ch:2 Intel 8086 Family assembly Language Programming  </vt:lpstr>
      <vt:lpstr>Ch:3 Interrupts Management </vt:lpstr>
      <vt:lpstr>Ch:4 Advanced Microprocessors </vt:lpstr>
      <vt:lpstr>Ch:5 Introduction of Microcontroller 8051 </vt:lpstr>
      <vt:lpstr>BOOKS</vt:lpstr>
      <vt:lpstr>Slide 8</vt:lpstr>
    </vt:vector>
  </TitlesOfParts>
  <Company>Hitesh Lad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Microprocessor and assembly language</dc:title>
  <dc:creator>Hitesh Lad</dc:creator>
  <cp:lastModifiedBy>Hitesh Lad</cp:lastModifiedBy>
  <cp:revision>1</cp:revision>
  <dcterms:created xsi:type="dcterms:W3CDTF">2010-12-17T15:22:43Z</dcterms:created>
  <dcterms:modified xsi:type="dcterms:W3CDTF">2010-12-17T15:37:28Z</dcterms:modified>
</cp:coreProperties>
</file>